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ABEE97-27D0-4503-B545-B6E9D72951F1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9CFDF3-7201-4BB0-B29E-FF7E52C6894B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463826"/>
            <a:ext cx="11661912" cy="1987826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PPT DE AUTO APRENDIZAJE</a:t>
            </a: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LENGUAJE Y COMUNICACIÓN  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A4B4EF-8218-4035-A8C1-85205589B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49" y="2597426"/>
            <a:ext cx="11476381" cy="31937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1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INFOGRAFIA Y SUS COMPONENTES</a:t>
            </a:r>
          </a:p>
          <a:p>
            <a:endParaRPr lang="es-CL" sz="5400" dirty="0">
              <a:latin typeface="Algerian" panose="04020705040A02060702" pitchFamily="82" charset="0"/>
            </a:endParaRPr>
          </a:p>
          <a:p>
            <a:r>
              <a:rPr lang="es-CL" sz="1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CURSO: 6° AÑO BASICO </a:t>
            </a:r>
          </a:p>
          <a:p>
            <a:endParaRPr lang="es-CL" sz="13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r>
              <a:rPr lang="es-CL" sz="1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Profesora: luisa Sánchez contreras</a:t>
            </a:r>
          </a:p>
          <a:p>
            <a:pPr algn="ctr"/>
            <a:endParaRPr lang="es-CL" sz="5400" dirty="0">
              <a:latin typeface="Algerian" panose="04020705040A02060702" pitchFamily="82" charset="0"/>
            </a:endParaRPr>
          </a:p>
          <a:p>
            <a:pPr algn="ctr"/>
            <a:endParaRPr lang="es-CL" sz="5400" dirty="0">
              <a:latin typeface="Algerian" panose="04020705040A02060702" pitchFamily="82" charset="0"/>
            </a:endParaRPr>
          </a:p>
          <a:p>
            <a:r>
              <a:rPr lang="es-CL" sz="5400" dirty="0">
                <a:latin typeface="Algerian" panose="04020705040A02060702" pitchFamily="82" charset="0"/>
              </a:rPr>
              <a:t> </a:t>
            </a:r>
            <a:endParaRPr lang="en-US" sz="5400" dirty="0">
              <a:latin typeface="Algerian" panose="04020705040A02060702" pitchFamily="82" charset="0"/>
            </a:endParaRPr>
          </a:p>
        </p:txBody>
      </p:sp>
      <p:pic>
        <p:nvPicPr>
          <p:cNvPr id="4" name="Imagen 3" descr="imagenes-de-libros-abiertos-51 | Dibujo libro abierto, Libro ...">
            <a:extLst>
              <a:ext uri="{FF2B5EF4-FFF2-40B4-BE49-F238E27FC236}">
                <a16:creationId xmlns:a16="http://schemas.microsoft.com/office/drawing/2014/main" id="{B925BFF7-1683-4EDF-9368-0ACF7C139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48" y="4831042"/>
            <a:ext cx="2337264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5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595 mejores imágenes de cultura | Historia universal contemporanea ...">
            <a:extLst>
              <a:ext uri="{FF2B5EF4-FFF2-40B4-BE49-F238E27FC236}">
                <a16:creationId xmlns:a16="http://schemas.microsoft.com/office/drawing/2014/main" id="{9E5340D3-4F80-40A7-8CAB-2E0447814C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159026"/>
            <a:ext cx="10601740" cy="600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44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5 infografías sobre alimentación | El Blog de Farmacia Mora Almonte">
            <a:extLst>
              <a:ext uri="{FF2B5EF4-FFF2-40B4-BE49-F238E27FC236}">
                <a16:creationId xmlns:a16="http://schemas.microsoft.com/office/drawing/2014/main" id="{E1F8C91A-E364-47C4-A963-AC15E2A58F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261730"/>
            <a:ext cx="6147352" cy="561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Vida Saludable sur Twitter : &quot;Infografía elaborada por el ...">
            <a:extLst>
              <a:ext uri="{FF2B5EF4-FFF2-40B4-BE49-F238E27FC236}">
                <a16:creationId xmlns:a16="http://schemas.microsoft.com/office/drawing/2014/main" id="{E33B47F5-5FC2-44BE-A727-076CBAF5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261730"/>
            <a:ext cx="5461550" cy="59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7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Mensaje de El Principito #LittlePrince #ElPrincipito #infografia ...">
            <a:extLst>
              <a:ext uri="{FF2B5EF4-FFF2-40B4-BE49-F238E27FC236}">
                <a16:creationId xmlns:a16="http://schemas.microsoft.com/office/drawing/2014/main" id="{B8D8298B-36AF-4D30-9217-12CF23A3D4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397565"/>
            <a:ext cx="10707757" cy="557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6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26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C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Cómo está compuesta una infografía?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infografía debe contener información valiosa, y si la sobrecargas puede que pierda interés para el lector.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Escoge datos novedosos, sorprendentes y relevantes.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 el texto para dejar lo más importante.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Incluye la declaración de una personalidad del sector cuando sea posible.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2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914D66-46A8-4F05-B9C6-9269AA8C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4" y="159026"/>
            <a:ext cx="109728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3909A6-9CC0-4C7A-AF19-1056E65A9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478302"/>
            <a:ext cx="11239269" cy="55381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8237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25479D-8BEF-465A-910F-6328711A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500839"/>
            <a:ext cx="11290851" cy="55289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96185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876428-29E8-4910-917D-96E78FE03CFB}"/>
              </a:ext>
            </a:extLst>
          </p:cNvPr>
          <p:cNvSpPr txBox="1"/>
          <p:nvPr/>
        </p:nvSpPr>
        <p:spPr>
          <a:xfrm>
            <a:off x="291548" y="357809"/>
            <a:ext cx="11423373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L" sz="8800" dirty="0">
              <a:latin typeface="Algerian" panose="04020705040A02060702" pitchFamily="82" charset="0"/>
            </a:endParaRPr>
          </a:p>
          <a:p>
            <a:pPr algn="ctr"/>
            <a:r>
              <a:rPr lang="es-CL" sz="8800" dirty="0">
                <a:latin typeface="Algerian" panose="04020705040A02060702" pitchFamily="82" charset="0"/>
              </a:rPr>
              <a:t>EJEMPLOS DE DIFERENTES TIPOS DE DE INFOGRAFIA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rear Infografías En Power Point | Tutecnopro | Infografia, Crear ...">
            <a:extLst>
              <a:ext uri="{FF2B5EF4-FFF2-40B4-BE49-F238E27FC236}">
                <a16:creationId xmlns:a16="http://schemas.microsoft.com/office/drawing/2014/main" id="{128A035D-2248-4F08-AFE7-5DA3BA0F4E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1" y="159026"/>
            <a:ext cx="11105320" cy="5844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76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Infografía: Sacándole el jugo al cacao AMPA - Amazónicos por la ...">
            <a:extLst>
              <a:ext uri="{FF2B5EF4-FFF2-40B4-BE49-F238E27FC236}">
                <a16:creationId xmlns:a16="http://schemas.microsoft.com/office/drawing/2014/main" id="{F02BC181-E809-4666-8B9B-1EBC8D2A81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159026"/>
            <a:ext cx="5592419" cy="592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nfografía | Día del café peruano | RPP Noticias">
            <a:extLst>
              <a:ext uri="{FF2B5EF4-FFF2-40B4-BE49-F238E27FC236}">
                <a16:creationId xmlns:a16="http://schemas.microsoft.com/office/drawing/2014/main" id="{0BEFFA1B-79BD-402E-981C-F75EBF11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0" y="159026"/>
            <a:ext cx="5592419" cy="6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90D5D-ED2B-40E1-8E98-D452B47AE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9" y="1523999"/>
            <a:ext cx="11105321" cy="154719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s-CL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endParaRPr 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FA8274-5B82-4454-AA3B-8CF8941A87A3}"/>
              </a:ext>
            </a:extLst>
          </p:cNvPr>
          <p:cNvSpPr/>
          <p:nvPr/>
        </p:nvSpPr>
        <p:spPr>
          <a:xfrm>
            <a:off x="291549" y="159026"/>
            <a:ext cx="11290852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362361-1821-4A9C-ABEB-829FC27956FD}"/>
              </a:ext>
            </a:extLst>
          </p:cNvPr>
          <p:cNvSpPr/>
          <p:nvPr/>
        </p:nvSpPr>
        <p:spPr>
          <a:xfrm>
            <a:off x="291549" y="159026"/>
            <a:ext cx="11608902" cy="64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 descr="Infografía] Alexis Sánchez, el hombre gol de los chilenos | media ...">
            <a:extLst>
              <a:ext uri="{FF2B5EF4-FFF2-40B4-BE49-F238E27FC236}">
                <a16:creationId xmlns:a16="http://schemas.microsoft.com/office/drawing/2014/main" id="{859F28C3-DD75-427A-8851-F04B1CB43A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59027"/>
            <a:ext cx="5261113" cy="613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Arturo Vidal Copa Alemania : Infografía títulos acumula Arturo ...">
            <a:extLst>
              <a:ext uri="{FF2B5EF4-FFF2-40B4-BE49-F238E27FC236}">
                <a16:creationId xmlns:a16="http://schemas.microsoft.com/office/drawing/2014/main" id="{724C345C-FEF7-4368-8D1C-9AE457E166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3" y="159025"/>
            <a:ext cx="5764697" cy="6042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7357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78</Words>
  <Application>Microsoft Office PowerPoint</Application>
  <PresentationFormat>Panorámica</PresentationFormat>
  <Paragraphs>25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Symbol</vt:lpstr>
      <vt:lpstr>Retrospección</vt:lpstr>
      <vt:lpstr> PPT DE AUTO APRENDIZAJE LENGUAJE Y COMUNICACIÓN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AUTO APRENDIZAJE LENGUAJE Y COMUNICACIÓN</dc:title>
  <dc:creator>Stalin Ibañez</dc:creator>
  <cp:lastModifiedBy>Stalin Ibañez</cp:lastModifiedBy>
  <cp:revision>7</cp:revision>
  <dcterms:created xsi:type="dcterms:W3CDTF">2020-06-22T03:04:49Z</dcterms:created>
  <dcterms:modified xsi:type="dcterms:W3CDTF">2020-06-22T04:24:05Z</dcterms:modified>
</cp:coreProperties>
</file>